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custDataLst>
    <p:tags r:id="rId18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5FE18C-B4E8-CFE6-76EF-6AA97E606D5A}" name="Lea Cordes" initials="LC" userId="S::idu4is@rsyd.dk::bcd2d9e7-c93c-49a5-8ac4-8078ca034a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C72"/>
    <a:srgbClr val="F35C60"/>
    <a:srgbClr val="00617D"/>
    <a:srgbClr val="1BDEE7"/>
    <a:srgbClr val="FFFFFF"/>
    <a:srgbClr val="DE5696"/>
    <a:srgbClr val="39667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50B23-FEE4-444C-AD22-4B8FCCB1FB7F}" v="144" dt="2026-07-06T13:51:34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6" autoAdjust="0"/>
    <p:restoredTop sz="86441" autoAdjust="0"/>
  </p:normalViewPr>
  <p:slideViewPr>
    <p:cSldViewPr snapToGrid="0">
      <p:cViewPr varScale="1">
        <p:scale>
          <a:sx n="80" d="100"/>
          <a:sy n="80" d="100"/>
        </p:scale>
        <p:origin x="102" y="744"/>
      </p:cViewPr>
      <p:guideLst/>
    </p:cSldViewPr>
  </p:slideViewPr>
  <p:outlineViewPr>
    <p:cViewPr>
      <p:scale>
        <a:sx n="33" d="100"/>
        <a:sy n="33" d="100"/>
      </p:scale>
      <p:origin x="0" y="-1062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Jessen Christensen" userId="6e58602b-9d37-4df4-85f1-eae8d17a1c05" providerId="ADAL" clId="{1F0E24FA-5641-4E92-934A-7449802A5692}"/>
    <pc:docChg chg="undo custSel addSld delSld modSld">
      <pc:chgData name="Henrik Jessen Christensen" userId="6e58602b-9d37-4df4-85f1-eae8d17a1c05" providerId="ADAL" clId="{1F0E24FA-5641-4E92-934A-7449802A5692}" dt="2026-07-06T13:51:34.273" v="733"/>
      <pc:docMkLst>
        <pc:docMk/>
      </pc:docMkLst>
      <pc:sldChg chg="modSp new mod">
        <pc:chgData name="Henrik Jessen Christensen" userId="6e58602b-9d37-4df4-85f1-eae8d17a1c05" providerId="ADAL" clId="{1F0E24FA-5641-4E92-934A-7449802A5692}" dt="2026-07-06T12:45:10.099" v="44" actId="20577"/>
        <pc:sldMkLst>
          <pc:docMk/>
          <pc:sldMk cId="2442282968" sldId="256"/>
        </pc:sldMkLst>
        <pc:spChg chg="mod">
          <ac:chgData name="Henrik Jessen Christensen" userId="6e58602b-9d37-4df4-85f1-eae8d17a1c05" providerId="ADAL" clId="{1F0E24FA-5641-4E92-934A-7449802A5692}" dt="2026-07-06T12:44:54.624" v="10" actId="20577"/>
          <ac:spMkLst>
            <pc:docMk/>
            <pc:sldMk cId="2442282968" sldId="256"/>
            <ac:spMk id="2" creationId="{A25F9D94-E763-812A-DB09-2B6C6763FD6F}"/>
          </ac:spMkLst>
        </pc:spChg>
        <pc:spChg chg="mod">
          <ac:chgData name="Henrik Jessen Christensen" userId="6e58602b-9d37-4df4-85f1-eae8d17a1c05" providerId="ADAL" clId="{1F0E24FA-5641-4E92-934A-7449802A5692}" dt="2026-07-06T12:45:10.099" v="44" actId="20577"/>
          <ac:spMkLst>
            <pc:docMk/>
            <pc:sldMk cId="2442282968" sldId="256"/>
            <ac:spMk id="3" creationId="{11C4E550-49D0-7679-72EF-78F502BF65ED}"/>
          </ac:spMkLst>
        </pc:spChg>
      </pc:sldChg>
      <pc:sldChg chg="new del">
        <pc:chgData name="Henrik Jessen Christensen" userId="6e58602b-9d37-4df4-85f1-eae8d17a1c05" providerId="ADAL" clId="{1F0E24FA-5641-4E92-934A-7449802A5692}" dt="2026-07-06T12:45:47.897" v="46" actId="2696"/>
        <pc:sldMkLst>
          <pc:docMk/>
          <pc:sldMk cId="290450606" sldId="257"/>
        </pc:sldMkLst>
      </pc:sldChg>
      <pc:sldChg chg="addSp delSp modSp new mod">
        <pc:chgData name="Henrik Jessen Christensen" userId="6e58602b-9d37-4df4-85f1-eae8d17a1c05" providerId="ADAL" clId="{1F0E24FA-5641-4E92-934A-7449802A5692}" dt="2026-07-06T13:44:33.916" v="529" actId="962"/>
        <pc:sldMkLst>
          <pc:docMk/>
          <pc:sldMk cId="4199894125" sldId="257"/>
        </pc:sldMkLst>
        <pc:spChg chg="del">
          <ac:chgData name="Henrik Jessen Christensen" userId="6e58602b-9d37-4df4-85f1-eae8d17a1c05" providerId="ADAL" clId="{1F0E24FA-5641-4E92-934A-7449802A5692}" dt="2026-07-06T12:47:05.824" v="67" actId="22"/>
          <ac:spMkLst>
            <pc:docMk/>
            <pc:sldMk cId="4199894125" sldId="257"/>
            <ac:spMk id="2" creationId="{32BE2C54-E78A-EC11-30EA-4B7E98399221}"/>
          </ac:spMkLst>
        </pc:spChg>
        <pc:spChg chg="mod">
          <ac:chgData name="Henrik Jessen Christensen" userId="6e58602b-9d37-4df4-85f1-eae8d17a1c05" providerId="ADAL" clId="{1F0E24FA-5641-4E92-934A-7449802A5692}" dt="2026-07-06T12:46:10.061" v="56" actId="20577"/>
          <ac:spMkLst>
            <pc:docMk/>
            <pc:sldMk cId="4199894125" sldId="257"/>
            <ac:spMk id="3" creationId="{2EE4775E-8C60-3B14-8C11-C4FE2B0A1EA7}"/>
          </ac:spMkLst>
        </pc:spChg>
        <pc:spChg chg="mod">
          <ac:chgData name="Henrik Jessen Christensen" userId="6e58602b-9d37-4df4-85f1-eae8d17a1c05" providerId="ADAL" clId="{1F0E24FA-5641-4E92-934A-7449802A5692}" dt="2026-07-06T12:53:07.843" v="95" actId="207"/>
          <ac:spMkLst>
            <pc:docMk/>
            <pc:sldMk cId="4199894125" sldId="257"/>
            <ac:spMk id="4" creationId="{91AE60BC-A76A-2005-310B-E6446B54D17F}"/>
          </ac:spMkLst>
        </pc:spChg>
        <pc:picChg chg="add mod ord">
          <ac:chgData name="Henrik Jessen Christensen" userId="6e58602b-9d37-4df4-85f1-eae8d17a1c05" providerId="ADAL" clId="{1F0E24FA-5641-4E92-934A-7449802A5692}" dt="2026-07-06T13:44:33.916" v="529" actId="962"/>
          <ac:picMkLst>
            <pc:docMk/>
            <pc:sldMk cId="4199894125" sldId="257"/>
            <ac:picMk id="6" creationId="{DF713BAC-3DC3-90A6-ABC8-2F4BE8ADA6EA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4:42.029" v="530" actId="962"/>
        <pc:sldMkLst>
          <pc:docMk/>
          <pc:sldMk cId="3373161025" sldId="258"/>
        </pc:sldMkLst>
        <pc:spChg chg="del">
          <ac:chgData name="Henrik Jessen Christensen" userId="6e58602b-9d37-4df4-85f1-eae8d17a1c05" providerId="ADAL" clId="{1F0E24FA-5641-4E92-934A-7449802A5692}" dt="2026-07-06T12:53:51.687" v="104" actId="22"/>
          <ac:spMkLst>
            <pc:docMk/>
            <pc:sldMk cId="3373161025" sldId="258"/>
            <ac:spMk id="2" creationId="{6EDDD692-A020-26B3-8596-C4FB1AA2022A}"/>
          </ac:spMkLst>
        </pc:spChg>
        <pc:spChg chg="mod">
          <ac:chgData name="Henrik Jessen Christensen" userId="6e58602b-9d37-4df4-85f1-eae8d17a1c05" providerId="ADAL" clId="{1F0E24FA-5641-4E92-934A-7449802A5692}" dt="2026-07-06T12:52:40.841" v="91" actId="20577"/>
          <ac:spMkLst>
            <pc:docMk/>
            <pc:sldMk cId="3373161025" sldId="258"/>
            <ac:spMk id="3" creationId="{CA202E79-C72F-1228-2AE9-E94B6DE6B314}"/>
          </ac:spMkLst>
        </pc:spChg>
        <pc:spChg chg="mod">
          <ac:chgData name="Henrik Jessen Christensen" userId="6e58602b-9d37-4df4-85f1-eae8d17a1c05" providerId="ADAL" clId="{1F0E24FA-5641-4E92-934A-7449802A5692}" dt="2026-07-06T12:55:11.710" v="126" actId="20577"/>
          <ac:spMkLst>
            <pc:docMk/>
            <pc:sldMk cId="3373161025" sldId="258"/>
            <ac:spMk id="4" creationId="{95888239-6943-7F98-867E-0E77B4DB6FCB}"/>
          </ac:spMkLst>
        </pc:spChg>
        <pc:picChg chg="add mod ord">
          <ac:chgData name="Henrik Jessen Christensen" userId="6e58602b-9d37-4df4-85f1-eae8d17a1c05" providerId="ADAL" clId="{1F0E24FA-5641-4E92-934A-7449802A5692}" dt="2026-07-06T13:44:42.029" v="530" actId="962"/>
          <ac:picMkLst>
            <pc:docMk/>
            <pc:sldMk cId="3373161025" sldId="258"/>
            <ac:picMk id="6" creationId="{BFD4DAE5-2818-69C7-EC79-1B62C741651B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4:50.059" v="531" actId="962"/>
        <pc:sldMkLst>
          <pc:docMk/>
          <pc:sldMk cId="4044511428" sldId="259"/>
        </pc:sldMkLst>
        <pc:spChg chg="del">
          <ac:chgData name="Henrik Jessen Christensen" userId="6e58602b-9d37-4df4-85f1-eae8d17a1c05" providerId="ADAL" clId="{1F0E24FA-5641-4E92-934A-7449802A5692}" dt="2026-07-06T12:57:38.532" v="170" actId="22"/>
          <ac:spMkLst>
            <pc:docMk/>
            <pc:sldMk cId="4044511428" sldId="259"/>
            <ac:spMk id="2" creationId="{9B8D92B1-59EF-7010-F90A-94C934B8CC16}"/>
          </ac:spMkLst>
        </pc:spChg>
        <pc:spChg chg="mod">
          <ac:chgData name="Henrik Jessen Christensen" userId="6e58602b-9d37-4df4-85f1-eae8d17a1c05" providerId="ADAL" clId="{1F0E24FA-5641-4E92-934A-7449802A5692}" dt="2026-07-06T12:56:03.165" v="151" actId="20577"/>
          <ac:spMkLst>
            <pc:docMk/>
            <pc:sldMk cId="4044511428" sldId="259"/>
            <ac:spMk id="3" creationId="{E3A4300C-77C1-152F-E741-FB996C1CB737}"/>
          </ac:spMkLst>
        </pc:spChg>
        <pc:spChg chg="mod">
          <ac:chgData name="Henrik Jessen Christensen" userId="6e58602b-9d37-4df4-85f1-eae8d17a1c05" providerId="ADAL" clId="{1F0E24FA-5641-4E92-934A-7449802A5692}" dt="2026-07-06T12:59:52.692" v="210" actId="14100"/>
          <ac:spMkLst>
            <pc:docMk/>
            <pc:sldMk cId="4044511428" sldId="259"/>
            <ac:spMk id="4" creationId="{53F560F2-FB2F-75E1-6E94-0A60D3767C58}"/>
          </ac:spMkLst>
        </pc:spChg>
        <pc:picChg chg="add mod ord">
          <ac:chgData name="Henrik Jessen Christensen" userId="6e58602b-9d37-4df4-85f1-eae8d17a1c05" providerId="ADAL" clId="{1F0E24FA-5641-4E92-934A-7449802A5692}" dt="2026-07-06T13:44:50.059" v="531" actId="962"/>
          <ac:picMkLst>
            <pc:docMk/>
            <pc:sldMk cId="4044511428" sldId="259"/>
            <ac:picMk id="6" creationId="{1B817BC9-D206-6549-398B-389F3BE9D704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4:54.530" v="532" actId="962"/>
        <pc:sldMkLst>
          <pc:docMk/>
          <pc:sldMk cId="955965113" sldId="260"/>
        </pc:sldMkLst>
        <pc:spChg chg="del">
          <ac:chgData name="Henrik Jessen Christensen" userId="6e58602b-9d37-4df4-85f1-eae8d17a1c05" providerId="ADAL" clId="{1F0E24FA-5641-4E92-934A-7449802A5692}" dt="2026-07-06T13:00:08.263" v="211" actId="22"/>
          <ac:spMkLst>
            <pc:docMk/>
            <pc:sldMk cId="955965113" sldId="260"/>
            <ac:spMk id="2" creationId="{39CD2AE1-4843-A392-562C-A1FEB7F001A8}"/>
          </ac:spMkLst>
        </pc:spChg>
        <pc:spChg chg="mod">
          <ac:chgData name="Henrik Jessen Christensen" userId="6e58602b-9d37-4df4-85f1-eae8d17a1c05" providerId="ADAL" clId="{1F0E24FA-5641-4E92-934A-7449802A5692}" dt="2026-07-06T12:58:04.679" v="195" actId="20577"/>
          <ac:spMkLst>
            <pc:docMk/>
            <pc:sldMk cId="955965113" sldId="260"/>
            <ac:spMk id="3" creationId="{BCE72240-C32D-7C7E-E695-DE19FC425D77}"/>
          </ac:spMkLst>
        </pc:spChg>
        <pc:spChg chg="mod">
          <ac:chgData name="Henrik Jessen Christensen" userId="6e58602b-9d37-4df4-85f1-eae8d17a1c05" providerId="ADAL" clId="{1F0E24FA-5641-4E92-934A-7449802A5692}" dt="2026-07-06T13:01:36.678" v="227" actId="114"/>
          <ac:spMkLst>
            <pc:docMk/>
            <pc:sldMk cId="955965113" sldId="260"/>
            <ac:spMk id="4" creationId="{D5D3AAEC-5F21-9E9F-A5E9-C1073E57D6B1}"/>
          </ac:spMkLst>
        </pc:spChg>
        <pc:picChg chg="add mod ord">
          <ac:chgData name="Henrik Jessen Christensen" userId="6e58602b-9d37-4df4-85f1-eae8d17a1c05" providerId="ADAL" clId="{1F0E24FA-5641-4E92-934A-7449802A5692}" dt="2026-07-06T13:44:54.530" v="532" actId="962"/>
          <ac:picMkLst>
            <pc:docMk/>
            <pc:sldMk cId="955965113" sldId="260"/>
            <ac:picMk id="6" creationId="{8ECDED14-BDB9-D6BD-1375-82ED0188BFDF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4:59.706" v="533" actId="962"/>
        <pc:sldMkLst>
          <pc:docMk/>
          <pc:sldMk cId="3364284262" sldId="261"/>
        </pc:sldMkLst>
        <pc:spChg chg="del">
          <ac:chgData name="Henrik Jessen Christensen" userId="6e58602b-9d37-4df4-85f1-eae8d17a1c05" providerId="ADAL" clId="{1F0E24FA-5641-4E92-934A-7449802A5692}" dt="2026-07-06T13:03:30.573" v="245" actId="22"/>
          <ac:spMkLst>
            <pc:docMk/>
            <pc:sldMk cId="3364284262" sldId="261"/>
            <ac:spMk id="2" creationId="{34FFF4D5-C6D0-AD66-8FB6-574660FA064E}"/>
          </ac:spMkLst>
        </pc:spChg>
        <pc:spChg chg="mod">
          <ac:chgData name="Henrik Jessen Christensen" userId="6e58602b-9d37-4df4-85f1-eae8d17a1c05" providerId="ADAL" clId="{1F0E24FA-5641-4E92-934A-7449802A5692}" dt="2026-07-06T13:02:16.809" v="237" actId="20577"/>
          <ac:spMkLst>
            <pc:docMk/>
            <pc:sldMk cId="3364284262" sldId="261"/>
            <ac:spMk id="3" creationId="{35E3FD11-C023-1145-DAC2-02747C41D9C7}"/>
          </ac:spMkLst>
        </pc:spChg>
        <pc:spChg chg="mod">
          <ac:chgData name="Henrik Jessen Christensen" userId="6e58602b-9d37-4df4-85f1-eae8d17a1c05" providerId="ADAL" clId="{1F0E24FA-5641-4E92-934A-7449802A5692}" dt="2026-07-06T13:03:17.178" v="244" actId="6549"/>
          <ac:spMkLst>
            <pc:docMk/>
            <pc:sldMk cId="3364284262" sldId="261"/>
            <ac:spMk id="4" creationId="{D77A5CD0-3E2B-ACD5-7119-264BB790760B}"/>
          </ac:spMkLst>
        </pc:spChg>
        <pc:picChg chg="add mod ord">
          <ac:chgData name="Henrik Jessen Christensen" userId="6e58602b-9d37-4df4-85f1-eae8d17a1c05" providerId="ADAL" clId="{1F0E24FA-5641-4E92-934A-7449802A5692}" dt="2026-07-06T13:44:59.706" v="533" actId="962"/>
          <ac:picMkLst>
            <pc:docMk/>
            <pc:sldMk cId="3364284262" sldId="261"/>
            <ac:picMk id="6" creationId="{D59CE8F6-AF94-03CC-7BD3-082532C995B9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5:03.842" v="534" actId="962"/>
        <pc:sldMkLst>
          <pc:docMk/>
          <pc:sldMk cId="2413320293" sldId="262"/>
        </pc:sldMkLst>
        <pc:spChg chg="add del">
          <ac:chgData name="Henrik Jessen Christensen" userId="6e58602b-9d37-4df4-85f1-eae8d17a1c05" providerId="ADAL" clId="{1F0E24FA-5641-4E92-934A-7449802A5692}" dt="2026-07-06T13:43:37.913" v="527" actId="931"/>
          <ac:spMkLst>
            <pc:docMk/>
            <pc:sldMk cId="2413320293" sldId="262"/>
            <ac:spMk id="2" creationId="{597142A7-5508-A91B-8E64-CB3AF489CCAE}"/>
          </ac:spMkLst>
        </pc:spChg>
        <pc:spChg chg="mod">
          <ac:chgData name="Henrik Jessen Christensen" userId="6e58602b-9d37-4df4-85f1-eae8d17a1c05" providerId="ADAL" clId="{1F0E24FA-5641-4E92-934A-7449802A5692}" dt="2026-07-06T13:05:26.682" v="265" actId="20577"/>
          <ac:spMkLst>
            <pc:docMk/>
            <pc:sldMk cId="2413320293" sldId="262"/>
            <ac:spMk id="3" creationId="{34F15F61-7737-DAE3-B957-50FFFDD5A821}"/>
          </ac:spMkLst>
        </pc:spChg>
        <pc:spChg chg="mod">
          <ac:chgData name="Henrik Jessen Christensen" userId="6e58602b-9d37-4df4-85f1-eae8d17a1c05" providerId="ADAL" clId="{1F0E24FA-5641-4E92-934A-7449802A5692}" dt="2026-07-06T13:06:06.195" v="277" actId="14100"/>
          <ac:spMkLst>
            <pc:docMk/>
            <pc:sldMk cId="2413320293" sldId="262"/>
            <ac:spMk id="4" creationId="{DB27F7AB-63A1-C88E-EE65-41E3E62542F8}"/>
          </ac:spMkLst>
        </pc:spChg>
        <pc:picChg chg="add mod">
          <ac:chgData name="Henrik Jessen Christensen" userId="6e58602b-9d37-4df4-85f1-eae8d17a1c05" providerId="ADAL" clId="{1F0E24FA-5641-4E92-934A-7449802A5692}" dt="2026-07-06T13:08:00.171" v="279" actId="931"/>
          <ac:picMkLst>
            <pc:docMk/>
            <pc:sldMk cId="2413320293" sldId="262"/>
            <ac:picMk id="6" creationId="{D95222CD-EF68-7784-EF9D-058B77C256CE}"/>
          </ac:picMkLst>
        </pc:picChg>
        <pc:picChg chg="add mod">
          <ac:chgData name="Henrik Jessen Christensen" userId="6e58602b-9d37-4df4-85f1-eae8d17a1c05" providerId="ADAL" clId="{1F0E24FA-5641-4E92-934A-7449802A5692}" dt="2026-07-06T13:45:03.842" v="534" actId="962"/>
          <ac:picMkLst>
            <pc:docMk/>
            <pc:sldMk cId="2413320293" sldId="262"/>
            <ac:picMk id="8" creationId="{BF3C9BC1-31B7-5927-EB3B-9A5085897E5F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5:07.307" v="535" actId="962"/>
        <pc:sldMkLst>
          <pc:docMk/>
          <pc:sldMk cId="3499993246" sldId="263"/>
        </pc:sldMkLst>
        <pc:spChg chg="del">
          <ac:chgData name="Henrik Jessen Christensen" userId="6e58602b-9d37-4df4-85f1-eae8d17a1c05" providerId="ADAL" clId="{1F0E24FA-5641-4E92-934A-7449802A5692}" dt="2026-07-06T13:43:53.545" v="528" actId="931"/>
          <ac:spMkLst>
            <pc:docMk/>
            <pc:sldMk cId="3499993246" sldId="263"/>
            <ac:spMk id="2" creationId="{3FDC2225-9F50-2748-6016-FF90593CF713}"/>
          </ac:spMkLst>
        </pc:spChg>
        <pc:spChg chg="mod">
          <ac:chgData name="Henrik Jessen Christensen" userId="6e58602b-9d37-4df4-85f1-eae8d17a1c05" providerId="ADAL" clId="{1F0E24FA-5641-4E92-934A-7449802A5692}" dt="2026-07-06T13:09:46.291" v="300" actId="20577"/>
          <ac:spMkLst>
            <pc:docMk/>
            <pc:sldMk cId="3499993246" sldId="263"/>
            <ac:spMk id="3" creationId="{A7F89B83-0548-5775-4F2E-4B71AFEB6E0E}"/>
          </ac:spMkLst>
        </pc:spChg>
        <pc:spChg chg="mod">
          <ac:chgData name="Henrik Jessen Christensen" userId="6e58602b-9d37-4df4-85f1-eae8d17a1c05" providerId="ADAL" clId="{1F0E24FA-5641-4E92-934A-7449802A5692}" dt="2026-07-06T13:10:14.398" v="309" actId="20577"/>
          <ac:spMkLst>
            <pc:docMk/>
            <pc:sldMk cId="3499993246" sldId="263"/>
            <ac:spMk id="4" creationId="{0A097284-7E0C-4676-2BC4-B02BAEE93FA4}"/>
          </ac:spMkLst>
        </pc:spChg>
        <pc:picChg chg="add mod">
          <ac:chgData name="Henrik Jessen Christensen" userId="6e58602b-9d37-4df4-85f1-eae8d17a1c05" providerId="ADAL" clId="{1F0E24FA-5641-4E92-934A-7449802A5692}" dt="2026-07-06T13:45:07.307" v="535" actId="962"/>
          <ac:picMkLst>
            <pc:docMk/>
            <pc:sldMk cId="3499993246" sldId="263"/>
            <ac:picMk id="6" creationId="{64789341-3ACC-204A-CFD6-9617D5F39A43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5:12.049" v="536" actId="962"/>
        <pc:sldMkLst>
          <pc:docMk/>
          <pc:sldMk cId="932749715" sldId="264"/>
        </pc:sldMkLst>
        <pc:spChg chg="del">
          <ac:chgData name="Henrik Jessen Christensen" userId="6e58602b-9d37-4df4-85f1-eae8d17a1c05" providerId="ADAL" clId="{1F0E24FA-5641-4E92-934A-7449802A5692}" dt="2026-07-06T13:11:46.016" v="319" actId="22"/>
          <ac:spMkLst>
            <pc:docMk/>
            <pc:sldMk cId="932749715" sldId="264"/>
            <ac:spMk id="2" creationId="{0DCE530C-34A6-264F-0926-2149E2AF53BE}"/>
          </ac:spMkLst>
        </pc:spChg>
        <pc:spChg chg="mod">
          <ac:chgData name="Henrik Jessen Christensen" userId="6e58602b-9d37-4df4-85f1-eae8d17a1c05" providerId="ADAL" clId="{1F0E24FA-5641-4E92-934A-7449802A5692}" dt="2026-07-06T13:10:58.693" v="313" actId="207"/>
          <ac:spMkLst>
            <pc:docMk/>
            <pc:sldMk cId="932749715" sldId="264"/>
            <ac:spMk id="3" creationId="{677109F4-8F6C-8202-9E47-F784DDCBA2CB}"/>
          </ac:spMkLst>
        </pc:spChg>
        <pc:spChg chg="mod">
          <ac:chgData name="Henrik Jessen Christensen" userId="6e58602b-9d37-4df4-85f1-eae8d17a1c05" providerId="ADAL" clId="{1F0E24FA-5641-4E92-934A-7449802A5692}" dt="2026-07-06T13:11:32.902" v="318" actId="207"/>
          <ac:spMkLst>
            <pc:docMk/>
            <pc:sldMk cId="932749715" sldId="264"/>
            <ac:spMk id="4" creationId="{74BF8559-9403-3110-F825-913E893BEA3F}"/>
          </ac:spMkLst>
        </pc:spChg>
        <pc:picChg chg="add mod ord">
          <ac:chgData name="Henrik Jessen Christensen" userId="6e58602b-9d37-4df4-85f1-eae8d17a1c05" providerId="ADAL" clId="{1F0E24FA-5641-4E92-934A-7449802A5692}" dt="2026-07-06T13:45:12.049" v="536" actId="962"/>
          <ac:picMkLst>
            <pc:docMk/>
            <pc:sldMk cId="932749715" sldId="264"/>
            <ac:picMk id="6" creationId="{2DFA0CC1-B1EE-FA10-AB5B-561C2AD8958A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5:16.102" v="537" actId="962"/>
        <pc:sldMkLst>
          <pc:docMk/>
          <pc:sldMk cId="217660218" sldId="265"/>
        </pc:sldMkLst>
        <pc:spChg chg="del">
          <ac:chgData name="Henrik Jessen Christensen" userId="6e58602b-9d37-4df4-85f1-eae8d17a1c05" providerId="ADAL" clId="{1F0E24FA-5641-4E92-934A-7449802A5692}" dt="2026-07-06T13:12:58.697" v="369" actId="22"/>
          <ac:spMkLst>
            <pc:docMk/>
            <pc:sldMk cId="217660218" sldId="265"/>
            <ac:spMk id="2" creationId="{FE3591EB-6BC0-E14E-D689-F809C6E80514}"/>
          </ac:spMkLst>
        </pc:spChg>
        <pc:spChg chg="mod">
          <ac:chgData name="Henrik Jessen Christensen" userId="6e58602b-9d37-4df4-85f1-eae8d17a1c05" providerId="ADAL" clId="{1F0E24FA-5641-4E92-934A-7449802A5692}" dt="2026-07-06T13:12:13.477" v="358" actId="20577"/>
          <ac:spMkLst>
            <pc:docMk/>
            <pc:sldMk cId="217660218" sldId="265"/>
            <ac:spMk id="3" creationId="{99806C61-BC03-5346-21C2-A998F84F2360}"/>
          </ac:spMkLst>
        </pc:spChg>
        <pc:spChg chg="mod">
          <ac:chgData name="Henrik Jessen Christensen" userId="6e58602b-9d37-4df4-85f1-eae8d17a1c05" providerId="ADAL" clId="{1F0E24FA-5641-4E92-934A-7449802A5692}" dt="2026-07-06T13:12:42.097" v="368" actId="207"/>
          <ac:spMkLst>
            <pc:docMk/>
            <pc:sldMk cId="217660218" sldId="265"/>
            <ac:spMk id="4" creationId="{764E8E40-49FC-79CD-6A5A-628DE4A7D97E}"/>
          </ac:spMkLst>
        </pc:spChg>
        <pc:picChg chg="add mod ord">
          <ac:chgData name="Henrik Jessen Christensen" userId="6e58602b-9d37-4df4-85f1-eae8d17a1c05" providerId="ADAL" clId="{1F0E24FA-5641-4E92-934A-7449802A5692}" dt="2026-07-06T13:45:16.102" v="537" actId="962"/>
          <ac:picMkLst>
            <pc:docMk/>
            <pc:sldMk cId="217660218" sldId="265"/>
            <ac:picMk id="6" creationId="{91E963BF-E62D-97AC-D291-22F8A1E89D39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47:52.308" v="643" actId="962"/>
        <pc:sldMkLst>
          <pc:docMk/>
          <pc:sldMk cId="995862535" sldId="266"/>
        </pc:sldMkLst>
        <pc:spChg chg="del">
          <ac:chgData name="Henrik Jessen Christensen" userId="6e58602b-9d37-4df4-85f1-eae8d17a1c05" providerId="ADAL" clId="{1F0E24FA-5641-4E92-934A-7449802A5692}" dt="2026-07-06T13:15:22.271" v="402" actId="22"/>
          <ac:spMkLst>
            <pc:docMk/>
            <pc:sldMk cId="995862535" sldId="266"/>
            <ac:spMk id="2" creationId="{9A8841FC-7A9F-5A94-E67D-063C818AEA62}"/>
          </ac:spMkLst>
        </pc:spChg>
        <pc:spChg chg="mod">
          <ac:chgData name="Henrik Jessen Christensen" userId="6e58602b-9d37-4df4-85f1-eae8d17a1c05" providerId="ADAL" clId="{1F0E24FA-5641-4E92-934A-7449802A5692}" dt="2026-07-06T13:13:46.840" v="384" actId="20577"/>
          <ac:spMkLst>
            <pc:docMk/>
            <pc:sldMk cId="995862535" sldId="266"/>
            <ac:spMk id="3" creationId="{649A7A14-4468-9566-4461-BA7A18EEF734}"/>
          </ac:spMkLst>
        </pc:spChg>
        <pc:spChg chg="mod">
          <ac:chgData name="Henrik Jessen Christensen" userId="6e58602b-9d37-4df4-85f1-eae8d17a1c05" providerId="ADAL" clId="{1F0E24FA-5641-4E92-934A-7449802A5692}" dt="2026-07-06T13:15:07.070" v="401" actId="20577"/>
          <ac:spMkLst>
            <pc:docMk/>
            <pc:sldMk cId="995862535" sldId="266"/>
            <ac:spMk id="4" creationId="{A16DAFF2-3856-D4E3-E5BB-C1EB1D5FEE06}"/>
          </ac:spMkLst>
        </pc:spChg>
        <pc:picChg chg="add mod ord">
          <ac:chgData name="Henrik Jessen Christensen" userId="6e58602b-9d37-4df4-85f1-eae8d17a1c05" providerId="ADAL" clId="{1F0E24FA-5641-4E92-934A-7449802A5692}" dt="2026-07-06T13:47:52.308" v="643" actId="962"/>
          <ac:picMkLst>
            <pc:docMk/>
            <pc:sldMk cId="995862535" sldId="266"/>
            <ac:picMk id="6" creationId="{8BE32552-9A2C-40D5-B071-57468669763A}"/>
          </ac:picMkLst>
        </pc:picChg>
      </pc:sldChg>
      <pc:sldChg chg="addSp delSp modSp new mod">
        <pc:chgData name="Henrik Jessen Christensen" userId="6e58602b-9d37-4df4-85f1-eae8d17a1c05" providerId="ADAL" clId="{1F0E24FA-5641-4E92-934A-7449802A5692}" dt="2026-07-06T13:51:34.273" v="733"/>
        <pc:sldMkLst>
          <pc:docMk/>
          <pc:sldMk cId="3165573321" sldId="267"/>
        </pc:sldMkLst>
        <pc:spChg chg="del">
          <ac:chgData name="Henrik Jessen Christensen" userId="6e58602b-9d37-4df4-85f1-eae8d17a1c05" providerId="ADAL" clId="{1F0E24FA-5641-4E92-934A-7449802A5692}" dt="2026-07-06T13:17:57.935" v="474" actId="478"/>
          <ac:spMkLst>
            <pc:docMk/>
            <pc:sldMk cId="3165573321" sldId="267"/>
            <ac:spMk id="2" creationId="{C2389A8D-A397-A9D9-D288-3CEFA5EC2FE6}"/>
          </ac:spMkLst>
        </pc:spChg>
        <pc:spChg chg="del">
          <ac:chgData name="Henrik Jessen Christensen" userId="6e58602b-9d37-4df4-85f1-eae8d17a1c05" providerId="ADAL" clId="{1F0E24FA-5641-4E92-934A-7449802A5692}" dt="2026-07-06T13:17:49.005" v="473" actId="22"/>
          <ac:spMkLst>
            <pc:docMk/>
            <pc:sldMk cId="3165573321" sldId="267"/>
            <ac:spMk id="3" creationId="{D2A7EA28-92A2-5798-74FB-7A6C6DA6AA4F}"/>
          </ac:spMkLst>
        </pc:spChg>
        <pc:spChg chg="add del mod">
          <ac:chgData name="Henrik Jessen Christensen" userId="6e58602b-9d37-4df4-85f1-eae8d17a1c05" providerId="ADAL" clId="{1F0E24FA-5641-4E92-934A-7449802A5692}" dt="2026-07-06T13:23:07.686" v="480" actId="22"/>
          <ac:spMkLst>
            <pc:docMk/>
            <pc:sldMk cId="3165573321" sldId="267"/>
            <ac:spMk id="7" creationId="{3712B36C-A9D8-326C-258B-4F1D57B8296C}"/>
          </ac:spMkLst>
        </pc:spChg>
        <pc:spChg chg="add mod">
          <ac:chgData name="Henrik Jessen Christensen" userId="6e58602b-9d37-4df4-85f1-eae8d17a1c05" providerId="ADAL" clId="{1F0E24FA-5641-4E92-934A-7449802A5692}" dt="2026-07-06T13:51:34.273" v="733"/>
          <ac:spMkLst>
            <pc:docMk/>
            <pc:sldMk cId="3165573321" sldId="267"/>
            <ac:spMk id="12" creationId="{9B7DC957-9E90-2298-7B1A-55E33785FD1E}"/>
          </ac:spMkLst>
        </pc:spChg>
        <pc:picChg chg="add del mod ord">
          <ac:chgData name="Henrik Jessen Christensen" userId="6e58602b-9d37-4df4-85f1-eae8d17a1c05" providerId="ADAL" clId="{1F0E24FA-5641-4E92-934A-7449802A5692}" dt="2026-07-06T13:22:51.082" v="477" actId="478"/>
          <ac:picMkLst>
            <pc:docMk/>
            <pc:sldMk cId="3165573321" sldId="267"/>
            <ac:picMk id="5" creationId="{A0FEE73D-F74D-A7E5-1E14-E09B7381BCAA}"/>
          </ac:picMkLst>
        </pc:picChg>
        <pc:picChg chg="add del">
          <ac:chgData name="Henrik Jessen Christensen" userId="6e58602b-9d37-4df4-85f1-eae8d17a1c05" providerId="ADAL" clId="{1F0E24FA-5641-4E92-934A-7449802A5692}" dt="2026-07-06T13:23:04.372" v="479" actId="22"/>
          <ac:picMkLst>
            <pc:docMk/>
            <pc:sldMk cId="3165573321" sldId="267"/>
            <ac:picMk id="9" creationId="{1D9915E8-9BE6-BD3D-77AC-C8412DD5F3FA}"/>
          </ac:picMkLst>
        </pc:picChg>
        <pc:picChg chg="add mod ord modCrop">
          <ac:chgData name="Henrik Jessen Christensen" userId="6e58602b-9d37-4df4-85f1-eae8d17a1c05" providerId="ADAL" clId="{1F0E24FA-5641-4E92-934A-7449802A5692}" dt="2026-07-06T13:48:29.851" v="649" actId="962"/>
          <ac:picMkLst>
            <pc:docMk/>
            <pc:sldMk cId="3165573321" sldId="267"/>
            <ac:picMk id="11" creationId="{143E70F4-5F14-6E5E-75AE-4C3CF27B0A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EF3F-7F09-4EAA-B9E0-06492D6A9317}" type="datetimeFigureOut">
              <a:rPr lang="da-DK" smtClean="0"/>
              <a:t>06-07-2026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8292B-FFE5-4880-9435-FE11C7B34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00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800" y="1332000"/>
            <a:ext cx="9144000" cy="1548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916000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827820E-7ACB-B080-AD0C-E294F0500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8434"/>
          <a:stretch/>
        </p:blipFill>
        <p:spPr>
          <a:xfrm>
            <a:off x="2947033" y="3835397"/>
            <a:ext cx="6297934" cy="28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med stor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2402574-CD5D-448A-07BE-2BB9D09837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05C4B-7569-7769-A97E-ED3121A7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0800"/>
            <a:ext cx="7012800" cy="8316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177C23-A097-1570-6C46-C394DB01A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8" b="6976"/>
          <a:stretch>
            <a:fillRect/>
          </a:stretch>
        </p:blipFill>
        <p:spPr>
          <a:xfrm>
            <a:off x="9760804" y="278633"/>
            <a:ext cx="17931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eller sektio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69D70FEE-EC76-A2DD-F02F-33D9DC483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177C23-A097-1570-6C46-C394DB01A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8" b="6976"/>
          <a:stretch>
            <a:fillRect/>
          </a:stretch>
        </p:blipFill>
        <p:spPr>
          <a:xfrm>
            <a:off x="9760804" y="278633"/>
            <a:ext cx="1793126" cy="72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4E17ED0-148D-4DA8-5728-3CD9B475E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165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FTS</a:t>
            </a:r>
          </a:p>
        </p:txBody>
      </p:sp>
    </p:spTree>
    <p:extLst>
      <p:ext uri="{BB962C8B-B14F-4D97-AF65-F5344CB8AC3E}">
        <p14:creationId xmlns:p14="http://schemas.microsoft.com/office/powerpoint/2010/main" val="19155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 tekst halv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1E6CE89-6372-875F-13A6-7BA335B8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793629"/>
            <a:ext cx="6096001" cy="6064369"/>
          </a:xfrm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05C4B-7569-7769-A97E-ED3121A7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32000"/>
            <a:ext cx="5479200" cy="8316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F691BF-21C6-F901-789F-E0A8F2628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196000"/>
            <a:ext cx="5479200" cy="43053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5114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-halv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05C4B-7569-7769-A97E-ED3121A7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32000"/>
            <a:ext cx="11112250" cy="8316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2B77E172-CB19-5FCF-9AA9-BA8AC75077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3787" y="2195513"/>
            <a:ext cx="5478463" cy="43053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ECB958E6-D3B6-2861-1865-EBFE2A211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1" y="2195513"/>
            <a:ext cx="5478463" cy="43053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7926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e tekst mindr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1E6CE89-6372-875F-13A6-7BA335B8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3208" y="808522"/>
            <a:ext cx="4568793" cy="6049477"/>
          </a:xfrm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05C4B-7569-7769-A97E-ED3121A7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32000"/>
            <a:ext cx="7012800" cy="8316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F691BF-21C6-F901-789F-E0A8F26284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196000"/>
            <a:ext cx="7012800" cy="43053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8710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et bred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05C4B-7569-7769-A97E-ED3121A7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32000"/>
            <a:ext cx="7012800" cy="8316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3D1BA85-C20D-6A1B-E5B2-C3DB49638E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163763"/>
            <a:ext cx="12192000" cy="469423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553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k eller s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Tak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tik</a:t>
            </a:r>
          </a:p>
        </p:txBody>
      </p:sp>
    </p:spTree>
    <p:extLst>
      <p:ext uri="{BB962C8B-B14F-4D97-AF65-F5344CB8AC3E}">
        <p14:creationId xmlns:p14="http://schemas.microsoft.com/office/powerpoint/2010/main" val="285838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med mege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05C4B-7569-7769-A97E-ED3121A7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0800"/>
            <a:ext cx="7012800" cy="8316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1FC0102-34D9-5AD5-4702-D93326F963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332000"/>
            <a:ext cx="11014075" cy="512655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177C23-A097-1570-6C46-C394DB01A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8" b="6976"/>
          <a:stretch>
            <a:fillRect/>
          </a:stretch>
        </p:blipFill>
        <p:spPr>
          <a:xfrm>
            <a:off x="9760804" y="278633"/>
            <a:ext cx="17931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2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med halv ha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05C4B-7569-7769-A97E-ED3121A7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0800"/>
            <a:ext cx="7012800" cy="8316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1FC0102-34D9-5AD5-4702-D93326F963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332000"/>
            <a:ext cx="5479200" cy="512655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6">
            <a:extLst>
              <a:ext uri="{FF2B5EF4-FFF2-40B4-BE49-F238E27FC236}">
                <a16:creationId xmlns:a16="http://schemas.microsoft.com/office/drawing/2014/main" id="{E0E9D0BF-4D12-80B4-1ABE-27AC477503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332000"/>
            <a:ext cx="5479200" cy="512655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177C23-A097-1570-6C46-C394DB01A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8" b="6976"/>
          <a:stretch>
            <a:fillRect/>
          </a:stretch>
        </p:blipFill>
        <p:spPr>
          <a:xfrm>
            <a:off x="9760804" y="278633"/>
            <a:ext cx="17931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med 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43D5FC7-DC1C-50A3-255C-1E4390D9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C05C4B-7569-7769-A97E-ED3121A7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0800"/>
            <a:ext cx="7012800" cy="831600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A177C23-A097-1570-6C46-C394DB01A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8" b="6976"/>
          <a:stretch>
            <a:fillRect/>
          </a:stretch>
        </p:blipFill>
        <p:spPr>
          <a:xfrm>
            <a:off x="9760804" y="278633"/>
            <a:ext cx="17931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40000" y="1332000"/>
            <a:ext cx="7012800" cy="83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0000" y="2196000"/>
            <a:ext cx="7012800" cy="42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42ABFC4-1F5F-C9F6-234E-DC6FB7066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2000"/>
          </a:xfrm>
          <a:prstGeom prst="rect">
            <a:avLst/>
          </a:prstGeom>
          <a:solidFill>
            <a:srgbClr val="395C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3662D3D-E9AB-FA28-3B75-9CA4F2C35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540000" y="190633"/>
            <a:ext cx="4180365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Arial Black" panose="020B0A04020102020204" pitchFamily="34" charset="0"/>
              </a:rPr>
              <a:t>Fælles Telemedicin Syd</a:t>
            </a:r>
          </a:p>
        </p:txBody>
      </p:sp>
    </p:spTree>
    <p:extLst>
      <p:ext uri="{BB962C8B-B14F-4D97-AF65-F5344CB8AC3E}">
        <p14:creationId xmlns:p14="http://schemas.microsoft.com/office/powerpoint/2010/main" val="313077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5" r:id="rId3"/>
    <p:sldLayoutId id="2147483670" r:id="rId4"/>
    <p:sldLayoutId id="2147483671" r:id="rId5"/>
    <p:sldLayoutId id="2147483651" r:id="rId6"/>
    <p:sldLayoutId id="2147483672" r:id="rId7"/>
    <p:sldLayoutId id="2147483673" r:id="rId8"/>
    <p:sldLayoutId id="2147483674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F9D94-E763-812A-DB09-2B6C6763F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TeleHjerte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1C4E550-49D0-7679-72EF-78F502BF6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Tilbuddet i Fælles Telemedicin Syd</a:t>
            </a:r>
          </a:p>
        </p:txBody>
      </p:sp>
    </p:spTree>
    <p:extLst>
      <p:ext uri="{BB962C8B-B14F-4D97-AF65-F5344CB8AC3E}">
        <p14:creationId xmlns:p14="http://schemas.microsoft.com/office/powerpoint/2010/main" val="244228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91E963BF-E62D-97AC-D291-22F8A1E8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785" r="24785"/>
          <a:stretch/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9806C61-BC03-5346-21C2-A998F84F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er det et relevant tilbud?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64E8E40-49FC-79CD-6A5A-628DE4A7D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ü"/>
              <a:defRPr/>
            </a:pPr>
            <a:r>
              <a:rPr lang="da-DK" dirty="0">
                <a:latin typeface="Arial" panose="020B0604020202020204"/>
              </a:rPr>
              <a:t>Borgeren får undervisning og redskaber til bedre at kunne håndtere sin sygdom og vil dermed kunne indgå i en mere kvalificeret dialog om sit helbred, samt opnå større </a:t>
            </a:r>
            <a:r>
              <a:rPr lang="da-DK" b="1" dirty="0" err="1">
                <a:latin typeface="Arial" panose="020B0604020202020204"/>
              </a:rPr>
              <a:t>egenmestring</a:t>
            </a:r>
            <a:r>
              <a:rPr lang="da-DK" dirty="0">
                <a:latin typeface="Arial" panose="020B0604020202020204"/>
              </a:rPr>
              <a:t>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Wingdings" panose="05000000000000000000" pitchFamily="2" charset="2"/>
              <a:buChar char="ü"/>
              <a:defRPr/>
            </a:pPr>
            <a:r>
              <a:rPr lang="da-DK" dirty="0">
                <a:latin typeface="Arial" panose="020B0604020202020204"/>
              </a:rPr>
              <a:t>Borgeren vil i mange tilfælde kunne blive hjemme, men samtidig have en tæt kontakt til sundhedsvæsenet, hvilket kan give dem og deres pårørende en </a:t>
            </a:r>
            <a:r>
              <a:rPr lang="da-DK" b="1" dirty="0">
                <a:latin typeface="Arial" panose="020B0604020202020204"/>
              </a:rPr>
              <a:t>øget tryghed </a:t>
            </a:r>
            <a:r>
              <a:rPr lang="da-DK" dirty="0">
                <a:latin typeface="Arial" panose="020B0604020202020204"/>
              </a:rPr>
              <a:t>i en hverdag med hjertesvigt. </a:t>
            </a:r>
          </a:p>
          <a:p>
            <a:pPr marL="285750" indent="-285750">
              <a:spcAft>
                <a:spcPts val="1400"/>
              </a:spcAft>
              <a:buFont typeface="Wingdings" panose="05000000000000000000" pitchFamily="2" charset="2"/>
              <a:buChar char="ü"/>
              <a:defRPr/>
            </a:pPr>
            <a:r>
              <a:rPr lang="da-DK" dirty="0">
                <a:latin typeface="Arial" panose="020B0604020202020204"/>
              </a:rPr>
              <a:t>De fortløbende data vil også kunne bruges til at give et </a:t>
            </a:r>
            <a:r>
              <a:rPr lang="da-DK" b="1" dirty="0">
                <a:latin typeface="Arial" panose="020B0604020202020204"/>
              </a:rPr>
              <a:t>bedre grundlag for behandling</a:t>
            </a:r>
            <a:r>
              <a:rPr lang="da-DK" dirty="0">
                <a:latin typeface="Arial" panose="020B0604020202020204"/>
              </a:rPr>
              <a:t>.</a:t>
            </a:r>
          </a:p>
          <a:p>
            <a:pPr marL="285750" indent="-285750">
              <a:spcAft>
                <a:spcPts val="1400"/>
              </a:spcAft>
              <a:buFont typeface="Wingdings" panose="05000000000000000000" pitchFamily="2" charset="2"/>
              <a:buChar char="ü"/>
              <a:defRPr/>
            </a:pPr>
            <a:r>
              <a:rPr lang="da-DK" dirty="0">
                <a:latin typeface="Arial" panose="020B0604020202020204"/>
              </a:rPr>
              <a:t>Den monitoreringsansvarlige sygeplejerske, får et </a:t>
            </a:r>
            <a:r>
              <a:rPr lang="da-DK" b="1" dirty="0">
                <a:latin typeface="Arial" panose="020B0604020202020204"/>
              </a:rPr>
              <a:t>bedre overblik </a:t>
            </a:r>
            <a:r>
              <a:rPr lang="da-DK" dirty="0">
                <a:latin typeface="Arial" panose="020B0604020202020204"/>
              </a:rPr>
              <a:t>over sygdomsudviklingen hos den enkelte og vil i højere grad kunne differentiere i indsatsen og bruge tid på dem, der har de største behov.</a:t>
            </a:r>
          </a:p>
        </p:txBody>
      </p:sp>
    </p:spTree>
    <p:extLst>
      <p:ext uri="{BB962C8B-B14F-4D97-AF65-F5344CB8AC3E}">
        <p14:creationId xmlns:p14="http://schemas.microsoft.com/office/powerpoint/2010/main" val="21766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Flowdiagram viser behandlingsforløb for hjertesvigt. Blå bokse repræsenterer forskellige aktører som hjertesvigtsklinik, kommune og almen praksis, med pile der illustrerer henvisnings- og opfølgningsprocesser.">
            <a:extLst>
              <a:ext uri="{FF2B5EF4-FFF2-40B4-BE49-F238E27FC236}">
                <a16:creationId xmlns:a16="http://schemas.microsoft.com/office/drawing/2014/main" id="{8BE32552-9A2C-40D5-B071-5746866976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/>
        </p:blipFill>
        <p:spPr>
          <a:xfrm>
            <a:off x="5970310" y="1532939"/>
            <a:ext cx="6120914" cy="484674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49A7A14-4468-9566-4461-BA7A18EE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gør hvad?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16DAFF2-3856-D4E3-E5BB-C1EB1D5FE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195999"/>
            <a:ext cx="5479200" cy="45549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Tilbuddet vil blive administreret af sygehus eller kommune.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Almen praksis’ rolle er at henvise til tilbuddet og eventuelt justere grænseværdier.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Behandlingsansvaret er enten placeret på sygehus eller almen praksis. 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endParaRPr lang="da-DK" dirty="0">
              <a:latin typeface="Arial" panose="020B0604020202020204"/>
            </a:endParaRPr>
          </a:p>
          <a:p>
            <a:pPr marL="0" indent="0">
              <a:buNone/>
            </a:pPr>
            <a:r>
              <a:rPr lang="da-DK" i="1" dirty="0">
                <a:latin typeface="Arial" panose="020B0604020202020204"/>
              </a:rPr>
              <a:t>Se mere udspecificeret rolle- og ansvarsfordeling på næste slide.</a:t>
            </a:r>
          </a:p>
          <a:p>
            <a:pPr marL="0" indent="0">
              <a:buNone/>
            </a:pPr>
            <a:endParaRPr lang="da-DK" i="1" dirty="0">
              <a:latin typeface="Arial" panose="020B0604020202020204"/>
            </a:endParaRPr>
          </a:p>
          <a:p>
            <a:pPr marL="0" indent="0">
              <a:buNone/>
            </a:pPr>
            <a:endParaRPr lang="da-DK" i="1" dirty="0">
              <a:latin typeface="Arial" panose="020B0604020202020204"/>
            </a:endParaRPr>
          </a:p>
          <a:p>
            <a:pPr marL="0" indent="0">
              <a:buNone/>
            </a:pPr>
            <a:r>
              <a:rPr lang="da-DK" sz="800" b="1" dirty="0"/>
              <a:t>Kilde: </a:t>
            </a:r>
            <a:br>
              <a:rPr lang="da-DK" sz="800" b="1" dirty="0"/>
            </a:br>
            <a:r>
              <a:rPr lang="da-DK" sz="800" dirty="0"/>
              <a:t>Sundhedsstyrelsen: "</a:t>
            </a:r>
            <a:r>
              <a:rPr lang="da-DK" sz="800" i="1" dirty="0"/>
              <a:t>Telemedicin til mennesker med hjertesvigt - Anbefalinger til målgruppe, sundhedsfagligt indhold, ansvar og samarbejde</a:t>
            </a:r>
            <a:r>
              <a:rPr lang="da-DK" sz="800" dirty="0"/>
              <a:t>",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586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9B7DC957-9E90-2298-7B1A-55E33785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831600"/>
            <a:ext cx="7012800" cy="831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dirty="0"/>
              <a:t>Flowdiagram for </a:t>
            </a:r>
            <a:r>
              <a:rPr lang="da-DK" dirty="0" err="1"/>
              <a:t>telemedicinsk</a:t>
            </a:r>
            <a:r>
              <a:rPr lang="da-DK" dirty="0"/>
              <a:t> hjemmemonitorering til hjertesvigtspatienter</a:t>
            </a:r>
          </a:p>
        </p:txBody>
      </p:sp>
      <p:pic>
        <p:nvPicPr>
          <p:cNvPr id="11" name="Pladsholder til indhold 10" descr="Flowdiagram viser processer for hospital, kommune og praktiserende læge ved telemedicinsk hjertesvigt-tilbud. Farvekodede bokse illustrerer trin som identifikation, opstartssamtale, monitorering, evaluering og justering af referenceværdier med pilforbindelser mellem aktører.">
            <a:extLst>
              <a:ext uri="{FF2B5EF4-FFF2-40B4-BE49-F238E27FC236}">
                <a16:creationId xmlns:a16="http://schemas.microsoft.com/office/drawing/2014/main" id="{143E70F4-5F14-6E5E-75AE-4C3CF27B0A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1893"/>
          <a:stretch>
            <a:fillRect/>
          </a:stretch>
        </p:blipFill>
        <p:spPr>
          <a:xfrm>
            <a:off x="1506000" y="834887"/>
            <a:ext cx="9180000" cy="59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7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DF713BAC-3DC3-90A6-ABC8-2F4BE8ADA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327" r="20327"/>
          <a:stretch/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EE4775E-8C60-3B14-8C11-C4FE2B0A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TeleHjerte</a:t>
            </a:r>
            <a:r>
              <a:rPr lang="da-DK" dirty="0"/>
              <a:t> – National </a:t>
            </a:r>
            <a:r>
              <a:rPr lang="da-DK" dirty="0" err="1"/>
              <a:t>telemedicinsk</a:t>
            </a:r>
            <a:r>
              <a:rPr lang="da-DK" dirty="0"/>
              <a:t> indsats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AE60BC-A76A-2005-310B-E6446B54D1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da-DK" b="1" dirty="0" err="1">
                <a:latin typeface="Arial" panose="020B0604020202020204"/>
              </a:rPr>
              <a:t>TeleKOL</a:t>
            </a:r>
            <a:r>
              <a:rPr lang="da-DK" dirty="0">
                <a:latin typeface="Arial" panose="020B0604020202020204"/>
              </a:rPr>
              <a:t> til borgere med Kronisk Obstruktiv Lungesygdom (KOL) var den første nationale udrulning af en hjemmemonitoreringsindsats. </a:t>
            </a:r>
            <a:r>
              <a:rPr lang="da-DK" dirty="0" err="1">
                <a:latin typeface="Arial" panose="020B0604020202020204"/>
              </a:rPr>
              <a:t>TeleKOL</a:t>
            </a:r>
            <a:r>
              <a:rPr lang="da-DK" dirty="0">
                <a:latin typeface="Arial" panose="020B0604020202020204"/>
              </a:rPr>
              <a:t> tilbydes nu til alle relevante borgere i Syddanmark.</a:t>
            </a:r>
            <a:br>
              <a:rPr lang="da-DK" dirty="0">
                <a:latin typeface="Arial" panose="020B0604020202020204"/>
              </a:rPr>
            </a:br>
            <a:endParaRPr lang="da-DK" dirty="0">
              <a:latin typeface="Arial" panose="020B0604020202020204"/>
            </a:endParaRPr>
          </a:p>
          <a:p>
            <a:pPr marL="285750" indent="-285750"/>
            <a:r>
              <a:rPr lang="da-DK" dirty="0">
                <a:latin typeface="Arial" panose="020B0604020202020204"/>
              </a:rPr>
              <a:t>Med </a:t>
            </a:r>
            <a:r>
              <a:rPr lang="da-DK" b="1" dirty="0">
                <a:latin typeface="Arial" panose="020B0604020202020204"/>
              </a:rPr>
              <a:t>økonomiaftalerne for 2021 </a:t>
            </a:r>
            <a:r>
              <a:rPr lang="da-DK" dirty="0">
                <a:latin typeface="Arial" panose="020B0604020202020204"/>
              </a:rPr>
              <a:t>blev regeringen, KL og Danske Regioner enige om udbredelse af telemedicin til mennesker med </a:t>
            </a:r>
            <a:r>
              <a:rPr lang="da-DK" b="1" dirty="0">
                <a:latin typeface="Arial" panose="020B0604020202020204"/>
              </a:rPr>
              <a:t>hjertesvigt.</a:t>
            </a:r>
            <a:br>
              <a:rPr lang="da-DK" b="1" dirty="0">
                <a:latin typeface="Arial" panose="020B0604020202020204"/>
              </a:rPr>
            </a:br>
            <a:endParaRPr lang="da-DK" b="1" dirty="0">
              <a:latin typeface="Arial" panose="020B0604020202020204"/>
            </a:endParaRPr>
          </a:p>
          <a:p>
            <a:pPr marL="285750" indent="-285750"/>
            <a:r>
              <a:rPr lang="da-DK" b="1" dirty="0" err="1">
                <a:latin typeface="Arial" panose="020B0604020202020204"/>
              </a:rPr>
              <a:t>TeleHjerte</a:t>
            </a:r>
            <a:r>
              <a:rPr lang="da-DK" dirty="0">
                <a:latin typeface="Arial" panose="020B0604020202020204"/>
              </a:rPr>
              <a:t> blev dermed det andet diagnoseområde til national udrulning.</a:t>
            </a:r>
          </a:p>
          <a:p>
            <a:pPr marL="285750" indent="-285750"/>
            <a:r>
              <a:rPr lang="da-DK" dirty="0" err="1"/>
              <a:t>TeleHjerte</a:t>
            </a:r>
            <a:r>
              <a:rPr lang="da-DK" dirty="0"/>
              <a:t> tilbydes nu til alle relevante borgere i Syddanmark.</a:t>
            </a:r>
            <a:br>
              <a:rPr lang="da-DK" dirty="0"/>
            </a:br>
            <a:endParaRPr lang="da-DK" dirty="0"/>
          </a:p>
          <a:p>
            <a:pPr marL="285750" indent="-285750"/>
            <a:r>
              <a:rPr lang="da-DK" b="1" dirty="0">
                <a:latin typeface="Arial" panose="020B0604020202020204"/>
              </a:rPr>
              <a:t>Implementeringen</a:t>
            </a:r>
            <a:r>
              <a:rPr lang="da-DK" dirty="0">
                <a:latin typeface="Arial" panose="020B0604020202020204"/>
              </a:rPr>
              <a:t> af </a:t>
            </a:r>
            <a:r>
              <a:rPr lang="da-DK" dirty="0" err="1">
                <a:latin typeface="Arial" panose="020B0604020202020204"/>
              </a:rPr>
              <a:t>TeleKOL</a:t>
            </a:r>
            <a:r>
              <a:rPr lang="da-DK" dirty="0">
                <a:latin typeface="Arial" panose="020B0604020202020204"/>
              </a:rPr>
              <a:t> og </a:t>
            </a:r>
            <a:r>
              <a:rPr lang="da-DK" dirty="0" err="1">
                <a:latin typeface="Arial" panose="020B0604020202020204"/>
              </a:rPr>
              <a:t>TeleHjerte</a:t>
            </a:r>
            <a:r>
              <a:rPr lang="da-DK" dirty="0">
                <a:latin typeface="Arial" panose="020B0604020202020204"/>
              </a:rPr>
              <a:t> i Syddanmark sker i </a:t>
            </a:r>
            <a:r>
              <a:rPr lang="da-DK" b="1" dirty="0">
                <a:latin typeface="Arial" panose="020B0604020202020204"/>
              </a:rPr>
              <a:t>samarbejde</a:t>
            </a:r>
            <a:r>
              <a:rPr lang="da-DK" dirty="0">
                <a:latin typeface="Arial" panose="020B0604020202020204"/>
              </a:rPr>
              <a:t> mellem de 22 kommuner, de 4 sygehuse og almen praksis.</a:t>
            </a:r>
          </a:p>
        </p:txBody>
      </p:sp>
    </p:spTree>
    <p:extLst>
      <p:ext uri="{BB962C8B-B14F-4D97-AF65-F5344CB8AC3E}">
        <p14:creationId xmlns:p14="http://schemas.microsoft.com/office/powerpoint/2010/main" val="419989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BFD4DAE5-2818-69C7-EC79-1B62C7416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6065" r="26065"/>
          <a:stretch/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A202E79-C72F-1228-2AE9-E94B6DE6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Formålet med </a:t>
            </a:r>
            <a:r>
              <a:rPr lang="da-DK" dirty="0" err="1"/>
              <a:t>TeleHjerte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888239-6943-7F98-867E-0E77B4DB6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National udbredelse af telemedicin til borgere med hjertesvigt forventes at kunne være til </a:t>
            </a:r>
            <a:r>
              <a:rPr lang="da-DK" b="1" dirty="0">
                <a:latin typeface="Arial" panose="020B0604020202020204"/>
              </a:rPr>
              <a:t>gavn for både borgere og samfund</a:t>
            </a:r>
            <a:r>
              <a:rPr lang="da-DK" dirty="0">
                <a:latin typeface="Arial" panose="020B0604020202020204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Det kan ske ved implementering af digitale velfærdsløsninger og telemedicin i kommunerne, som sammen med de eksisterende hjertesvigtsklinikker og praktiserende læger kan fremme </a:t>
            </a:r>
            <a:r>
              <a:rPr lang="da-DK" b="1" dirty="0">
                <a:latin typeface="Arial" panose="020B0604020202020204"/>
              </a:rPr>
              <a:t>den enkelte borgers forståelse af hjertesvigt</a:t>
            </a:r>
            <a:r>
              <a:rPr lang="da-DK" dirty="0">
                <a:latin typeface="Arial" panose="020B0604020202020204"/>
              </a:rPr>
              <a:t> og potentielt </a:t>
            </a:r>
            <a:r>
              <a:rPr lang="da-DK" b="1" dirty="0">
                <a:latin typeface="Arial" panose="020B0604020202020204"/>
              </a:rPr>
              <a:t>ændre dennes handlemønstre på egne symptomer</a:t>
            </a:r>
            <a:r>
              <a:rPr lang="da-DK" dirty="0">
                <a:latin typeface="Arial" panose="020B0604020202020204"/>
              </a:rPr>
              <a:t> på hjertesvigt.</a:t>
            </a:r>
          </a:p>
          <a:p>
            <a:pPr marL="0" indent="0"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Herved kan borgeren </a:t>
            </a:r>
            <a:r>
              <a:rPr lang="da-DK" b="1" dirty="0">
                <a:latin typeface="Arial" panose="020B0604020202020204"/>
              </a:rPr>
              <a:t>undgå forværring</a:t>
            </a:r>
            <a:r>
              <a:rPr lang="da-DK" dirty="0">
                <a:latin typeface="Arial" panose="020B0604020202020204"/>
              </a:rPr>
              <a:t> af sygdom samt </a:t>
            </a:r>
            <a:r>
              <a:rPr lang="da-DK" b="1" dirty="0">
                <a:latin typeface="Arial" panose="020B0604020202020204"/>
              </a:rPr>
              <a:t>opnå tryghed og øget livskvalitet</a:t>
            </a:r>
            <a:r>
              <a:rPr lang="da-DK" dirty="0">
                <a:latin typeface="Arial" panose="020B0604020202020204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Afledt heraf kan der </a:t>
            </a:r>
            <a:r>
              <a:rPr lang="da-DK" b="1" dirty="0">
                <a:latin typeface="Arial" panose="020B0604020202020204"/>
              </a:rPr>
              <a:t>potentielt følge færre og/eller kortere konsultationer, indlæggelser og genindlæggelser.</a:t>
            </a:r>
          </a:p>
          <a:p>
            <a:pPr marL="0" indent="0">
              <a:buNone/>
            </a:pPr>
            <a:r>
              <a:rPr lang="da-DK" sz="800" b="1" dirty="0"/>
              <a:t>Kilde: </a:t>
            </a:r>
            <a:br>
              <a:rPr lang="da-DK" sz="800" b="1" dirty="0"/>
            </a:br>
            <a:r>
              <a:rPr lang="da-DK" sz="800" dirty="0"/>
              <a:t>Sundhedsstyrelsen: "</a:t>
            </a:r>
            <a:r>
              <a:rPr lang="da-DK" sz="800" i="1" dirty="0"/>
              <a:t>Telemedicin til mennesker med hjertesvigt - Anbefalinger til målgruppe, sundhedsfagligt indhold, ansvar og samarbejde</a:t>
            </a:r>
            <a:r>
              <a:rPr lang="da-DK" sz="800" dirty="0"/>
              <a:t>”, 2020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endParaRPr lang="da-DK" b="1" dirty="0">
              <a:latin typeface="Arial" panose="020B0604020202020204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316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1B817BC9-D206-6549-398B-389F3BE9D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785" r="24785"/>
          <a:stretch/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3A4300C-77C1-152F-E741-FB996C1C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Fakta om hjertesvigt (1)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F560F2-FB2F-75E1-6E94-0A60D3767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195999"/>
            <a:ext cx="7012800" cy="451608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I Danmark lever ca. 62.000 mennesker aktuelt (2020) med hjertesvigt, og </a:t>
            </a:r>
            <a:r>
              <a:rPr lang="da-DK" b="1" dirty="0">
                <a:latin typeface="Arial" panose="020B0604020202020204"/>
              </a:rPr>
              <a:t>ca. 12.000 nye tilfælde tilkommer årligt</a:t>
            </a:r>
            <a:r>
              <a:rPr lang="da-DK" dirty="0">
                <a:latin typeface="Arial" panose="020B0604020202020204"/>
              </a:rPr>
              <a:t>. Som følge af den demografiske udvikling, hvor flere lever længere, forventes det, at flere borgere i fremtiden kommer til at leve med hjertesvigt.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Hjertesvigt </a:t>
            </a:r>
            <a:r>
              <a:rPr lang="da-DK" b="1" dirty="0">
                <a:latin typeface="Arial" panose="020B0604020202020204"/>
              </a:rPr>
              <a:t>er et klinisk syndrom</a:t>
            </a:r>
            <a:r>
              <a:rPr lang="da-DK" dirty="0">
                <a:latin typeface="Arial" panose="020B0604020202020204"/>
              </a:rPr>
              <a:t>, som er karakteriseret ved typiske symptomer såsom åndenød, perifer væskeophobning og træthed.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Disse symptomer kan skyldes, at hjertet ikke er i stand til at pumpe nok blod rundt i kroppen, hvilket sædvanligvis </a:t>
            </a:r>
            <a:r>
              <a:rPr lang="da-DK" b="1" dirty="0">
                <a:latin typeface="Arial" panose="020B0604020202020204"/>
              </a:rPr>
              <a:t>afsløres ved en ultralydsskanning</a:t>
            </a:r>
            <a:r>
              <a:rPr lang="da-DK" dirty="0">
                <a:latin typeface="Arial" panose="020B0604020202020204"/>
              </a:rPr>
              <a:t> af hjertet (ekkokardiografi).</a:t>
            </a:r>
          </a:p>
          <a:p>
            <a:pPr marL="0" indent="0"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Hjertesvigt </a:t>
            </a:r>
            <a:r>
              <a:rPr lang="da-DK" b="1" dirty="0">
                <a:latin typeface="Arial" panose="020B0604020202020204"/>
              </a:rPr>
              <a:t>kan udvikle sig gradvist eller helt akut</a:t>
            </a:r>
            <a:r>
              <a:rPr lang="da-DK" dirty="0">
                <a:latin typeface="Arial" panose="020B0604020202020204"/>
              </a:rPr>
              <a:t> og være en umiddelbar følge af akut hjertesygdom.</a:t>
            </a:r>
          </a:p>
          <a:p>
            <a:pPr marL="0" indent="0"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Den </a:t>
            </a:r>
            <a:r>
              <a:rPr lang="da-DK" b="1" dirty="0">
                <a:latin typeface="Arial" panose="020B0604020202020204"/>
              </a:rPr>
              <a:t>hyppigste årsag til hjertesvigt </a:t>
            </a:r>
            <a:r>
              <a:rPr lang="da-DK" dirty="0">
                <a:latin typeface="Arial" panose="020B0604020202020204"/>
              </a:rPr>
              <a:t>er åreforkalkning med dårlig blodforsyning til hjertemuskulaturen (iskæmisk hjertesygdom, fx blodprop i hjertet). Andre årsager omfatter forhøjet blodtryk, hjerteklapsygdom, visse genetiske årsager samt sygdomme i hjertemuskulaturen (</a:t>
            </a:r>
            <a:r>
              <a:rPr lang="da-DK" dirty="0" err="1">
                <a:latin typeface="Arial" panose="020B0604020202020204"/>
              </a:rPr>
              <a:t>myokardit</a:t>
            </a:r>
            <a:r>
              <a:rPr lang="da-DK" dirty="0">
                <a:latin typeface="Arial" panose="020B0604020202020204"/>
              </a:rPr>
              <a:t>, aflejringssygdomme).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451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8ECDED14-BDB9-D6BD-1375-82ED0188B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6041" r="26041"/>
          <a:stretch/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CE72240-C32D-7C7E-E695-DE19FC42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Fakta om hjertesvigt (2)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D3AAEC-5F21-9E9F-A5E9-C1073E57D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195999"/>
            <a:ext cx="7012800" cy="46620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b="1" dirty="0">
                <a:latin typeface="Arial" panose="020B0604020202020204"/>
              </a:rPr>
              <a:t>Risikoen for at udvikle hjertesvigt stiger med alderen</a:t>
            </a:r>
            <a:r>
              <a:rPr lang="da-DK" dirty="0">
                <a:latin typeface="Arial" panose="020B0604020202020204"/>
              </a:rPr>
              <a:t>, og flere mænd end kvinder får sygdommen. Således forekommer ca. 45% af alle nye tilfælde af hjertesvigt hos mænd, efter de er fyldt 75 år.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Mennesker, der lever med hjertesvigt, oplever </a:t>
            </a:r>
            <a:r>
              <a:rPr lang="da-DK" b="1" dirty="0">
                <a:latin typeface="Arial" panose="020B0604020202020204"/>
              </a:rPr>
              <a:t>ofte psykiske reaktioner</a:t>
            </a:r>
            <a:r>
              <a:rPr lang="da-DK" dirty="0">
                <a:latin typeface="Arial" panose="020B0604020202020204"/>
              </a:rPr>
              <a:t> med utryghed og nedsat livskvalitet.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Hjertesvigt er forbundet med en </a:t>
            </a:r>
            <a:r>
              <a:rPr lang="da-DK" b="1" dirty="0">
                <a:latin typeface="Arial" panose="020B0604020202020204"/>
              </a:rPr>
              <a:t>høj dødelighed</a:t>
            </a:r>
            <a:r>
              <a:rPr lang="da-DK" dirty="0">
                <a:latin typeface="Arial" panose="020B0604020202020204"/>
              </a:rPr>
              <a:t>, og det estimeres, at den aldersstandardiserede 1- års mortalitet er ca. 15 %. Årligt dør ca. 1.300 mennesker af hjertesvigt, primært borgere over 85 år. </a:t>
            </a:r>
          </a:p>
          <a:p>
            <a:pPr marL="0" indent="0"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Omkring halvdelen af mennesker med hjertesvigt </a:t>
            </a:r>
            <a:r>
              <a:rPr lang="da-DK" b="1" dirty="0">
                <a:latin typeface="Arial" panose="020B0604020202020204"/>
              </a:rPr>
              <a:t>har</a:t>
            </a:r>
            <a:r>
              <a:rPr lang="da-DK" dirty="0">
                <a:latin typeface="Arial" panose="020B0604020202020204"/>
              </a:rPr>
              <a:t> </a:t>
            </a:r>
            <a:r>
              <a:rPr lang="da-DK" b="1" dirty="0">
                <a:latin typeface="Arial" panose="020B0604020202020204"/>
              </a:rPr>
              <a:t>andre kroniske sygdomme</a:t>
            </a:r>
            <a:r>
              <a:rPr lang="da-DK" dirty="0">
                <a:latin typeface="Arial" panose="020B0604020202020204"/>
              </a:rPr>
              <a:t>, og nogle kombinationer af sygdomme er mere udbredte. Således har ca. 25 % af mennesker med hjertesvigt samtidig KOL og/eller type 2-diabetes, hvilket især skyldes, at hjertesygdom er en hyppig følgesygdom til disse sygdomme.</a:t>
            </a:r>
          </a:p>
          <a:p>
            <a:pPr marL="0" indent="0"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Hjertesvigt er </a:t>
            </a:r>
            <a:r>
              <a:rPr lang="da-DK" b="1" dirty="0">
                <a:latin typeface="Arial" panose="020B0604020202020204"/>
              </a:rPr>
              <a:t>forbundet med betydelig aktivitet i sundhedsvæsenet</a:t>
            </a:r>
            <a:r>
              <a:rPr lang="da-DK" dirty="0">
                <a:latin typeface="Arial" panose="020B0604020202020204"/>
              </a:rPr>
              <a:t>. En patient med hjertesvigt er i gennemsnit i kontakt med sundhedsvæsenet 33 gange om året, og heraf udgør besøg hos praktiserende læge de fleste gange efterfulgt af ambulant behandling. Til sammenligning har befolkningen generelt 13 kontakter i løbet af et år.</a:t>
            </a:r>
          </a:p>
          <a:p>
            <a:pPr marL="0" indent="0">
              <a:buNone/>
            </a:pPr>
            <a:r>
              <a:rPr lang="da-DK" sz="800" b="1" dirty="0"/>
              <a:t>Kilde: </a:t>
            </a:r>
            <a:r>
              <a:rPr lang="da-DK" sz="800" dirty="0"/>
              <a:t>Sundhedsstyrelsen: "</a:t>
            </a:r>
            <a:r>
              <a:rPr lang="da-DK" sz="800" i="1" dirty="0"/>
              <a:t>Telemedicin til mennesker med hjertesvigt - Anbefalinger til målgruppe, sundhedsfagligt indhold, ansvar og samarbejde</a:t>
            </a:r>
            <a:r>
              <a:rPr lang="da-DK" sz="800" dirty="0"/>
              <a:t>", 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596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D59CE8F6-AF94-03CC-7BD3-082532C9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8769" r="18769"/>
          <a:stretch/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5E3FD11-C023-1145-DAC2-02747C41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tilbydes borgeren med </a:t>
            </a:r>
            <a:r>
              <a:rPr lang="da-DK" dirty="0" err="1"/>
              <a:t>TeleHjerte</a:t>
            </a:r>
            <a:r>
              <a:rPr lang="da-DK" dirty="0"/>
              <a:t>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7A5CD0-3E2B-ACD5-7119-264BB7907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Hvis en borger takker ja til </a:t>
            </a:r>
            <a:r>
              <a:rPr lang="da-DK" dirty="0" err="1">
                <a:latin typeface="Arial" panose="020B0604020202020204"/>
              </a:rPr>
              <a:t>TeleHjerte</a:t>
            </a:r>
            <a:r>
              <a:rPr lang="da-DK" dirty="0">
                <a:latin typeface="Arial" panose="020B0604020202020204"/>
              </a:rPr>
              <a:t>, modtager de en </a:t>
            </a:r>
            <a:r>
              <a:rPr lang="da-DK" b="1" dirty="0">
                <a:latin typeface="Arial" panose="020B0604020202020204"/>
              </a:rPr>
              <a:t>tablet samt måleudstyr</a:t>
            </a:r>
            <a:r>
              <a:rPr lang="da-DK" dirty="0">
                <a:latin typeface="Arial" panose="020B0604020202020204"/>
              </a:rPr>
              <a:t>, som de læres op i brugen af.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Borgeren skal så </a:t>
            </a:r>
            <a:r>
              <a:rPr lang="da-DK" b="1" dirty="0">
                <a:latin typeface="Arial" panose="020B0604020202020204"/>
              </a:rPr>
              <a:t>foretage sine egne målinger samt besvare spørgsmål vedrørende sine symptomer </a:t>
            </a:r>
            <a:r>
              <a:rPr lang="da-DK" dirty="0">
                <a:latin typeface="Arial" panose="020B0604020202020204"/>
              </a:rPr>
              <a:t>og løbende sende dem ind til den monitoreringsansvarlige sygeplejerske, som vil holde øje med målingerne på ugentlige fastsatte tidspunkter. På den måde følges udviklingen af sygdommen på tæt hold.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b="1" dirty="0">
                <a:latin typeface="Arial" panose="020B0604020202020204"/>
              </a:rPr>
              <a:t>Den monitoreringsansvarlige sygeplejerske </a:t>
            </a:r>
            <a:r>
              <a:rPr lang="da-DK" dirty="0">
                <a:latin typeface="Arial" panose="020B0604020202020204"/>
              </a:rPr>
              <a:t>kan være ansat på hospitalet eller i kommunen, afhængigt af hvor borgeren er tilknyttet.</a:t>
            </a:r>
          </a:p>
          <a:p>
            <a:pPr marL="0" indent="0">
              <a:buNone/>
            </a:pPr>
            <a:r>
              <a:rPr lang="da-DK" dirty="0">
                <a:latin typeface="Arial" panose="020B0604020202020204"/>
              </a:rPr>
              <a:t>Det telemedicinske udstyr giver også </a:t>
            </a:r>
            <a:r>
              <a:rPr lang="da-DK" b="1" dirty="0">
                <a:latin typeface="Arial" panose="020B0604020202020204"/>
              </a:rPr>
              <a:t>mulighed for videomøder</a:t>
            </a:r>
            <a:r>
              <a:rPr lang="da-DK" dirty="0">
                <a:latin typeface="Arial" panose="020B0604020202020204"/>
              </a:rPr>
              <a:t> og kommunikation via telefon/besked.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428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BF3C9BC1-31B7-5927-EB3B-9A5085897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2241" r="1224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4F15F61-7737-DAE3-B957-50FFFDD5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Inklusionskriterier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B27F7AB-63A1-C88E-EE65-41E3E62542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195999"/>
            <a:ext cx="7012800" cy="4584180"/>
          </a:xfrm>
        </p:spPr>
        <p:txBody>
          <a:bodyPr>
            <a:normAutofit fontScale="85000" lnSpcReduction="200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diagnosen er stillet ved ekkokardiografi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er i behandling eller motiveret for behandling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forventes på sigt at kunne forstå og handle på egne, målte værdier, evt. med støtte fra pårørende eller sundhedsfaglig medarbejder efter forudgående aftale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er placeret i NYHA-kategorierne 2-4</a:t>
            </a:r>
          </a:p>
          <a:p>
            <a:pPr marL="285750" indent="-285750"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er interesseret i at deltage ift. det tekniske set-up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har fast bopæl og er tilknyttet en almen praksis i Region Syddanmark (kan dog fraviges lokalt efter aftale)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er diagnosticeret med klassisk hjertesvigt dvs. med EF på 40% eller lavere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skal være i stand til at afgive informeret samtykke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Derudover er det muligt at inkludere patienter med hjertesvigt, som ikke opfylder inklusionskriterierne, men som ud fra en klinisk vurdering skønnes at kunne have effekt af tilbuddet.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32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64789341-3ACC-204A-CFD6-9617D5F39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2241" r="1224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7F89B83-0548-5775-4F2E-4B71AFEB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Eksklusionskriterier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097284-7E0C-4676-2BC4-B02BAEE93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er ikke i stand til at forstå og kommunikere på dansk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har en svær kognitiv svækkelse, fx ved demens eller svære følger efter apopleksi, syns-, høre-, talehandicap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er multisyg, hvor hjertesvigt ikke er den dominerende sygdom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borgeren har ikke mulighed for telefonisk kontakt/adgang til telefon eller bor hvor der er manglende netværksdækning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  <a:defRPr/>
            </a:pPr>
            <a:r>
              <a:rPr lang="da-DK" dirty="0">
                <a:latin typeface="Arial" panose="020B0604020202020204"/>
              </a:rPr>
              <a:t>Ud over ovennævnte skal det bemærkes, at komorbiditet generelt ikke er et eksklusionskriterie ligesom det i mange tilfælde heller ikke er et eksklusionskriterie, at patienten befinder sig i den palliative fase.</a:t>
            </a:r>
            <a:br>
              <a:rPr lang="da-DK" dirty="0">
                <a:latin typeface="Arial" panose="020B0604020202020204"/>
              </a:rPr>
            </a:br>
            <a:r>
              <a:rPr lang="da-DK" dirty="0">
                <a:latin typeface="Arial" panose="020B0604020202020204"/>
              </a:rPr>
              <a:t>Det telemedicinske tilbud skal desuden være hensigtsmæssigt og praktisk muligt at etablere og gennemføre.</a:t>
            </a:r>
          </a:p>
        </p:txBody>
      </p:sp>
    </p:spTree>
    <p:extLst>
      <p:ext uri="{BB962C8B-B14F-4D97-AF65-F5344CB8AC3E}">
        <p14:creationId xmlns:p14="http://schemas.microsoft.com/office/powerpoint/2010/main" val="349999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2DFA0CC1-B1EE-FA10-AB5B-561C2AD89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4849" r="24849"/>
          <a:stretch/>
        </p:blipFill>
        <p:spPr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77109F4-8F6C-8202-9E47-F784DDC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>
                <a:latin typeface="Arial" panose="020B0604020202020204"/>
              </a:rPr>
              <a:t>Hvilke målinger skal borgeren lave, </a:t>
            </a:r>
            <a:br>
              <a:rPr lang="da-DK" b="0" dirty="0">
                <a:latin typeface="Arial" panose="020B0604020202020204"/>
              </a:rPr>
            </a:br>
            <a:r>
              <a:rPr lang="da-DK" b="0" dirty="0">
                <a:latin typeface="Arial" panose="020B0604020202020204"/>
              </a:rPr>
              <a:t>og hvor ofte skal de sendes?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4BF8559-9403-3110-F825-913E893BE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b="1" dirty="0">
                <a:latin typeface="Arial" panose="020B0604020202020204"/>
              </a:rPr>
              <a:t>Opstartsfasen: </a:t>
            </a:r>
            <a:br>
              <a:rPr lang="da-DK" dirty="0">
                <a:latin typeface="Arial" panose="020B0604020202020204"/>
              </a:rPr>
            </a:br>
            <a:r>
              <a:rPr lang="da-DK" dirty="0">
                <a:latin typeface="Arial" panose="020B0604020202020204"/>
              </a:rPr>
              <a:t>Borger måler vægt, blodtryk, puls dagligt i 14 dage.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b="1" dirty="0">
                <a:latin typeface="Arial" panose="020B0604020202020204"/>
              </a:rPr>
              <a:t>Efterfølgende: </a:t>
            </a:r>
            <a:br>
              <a:rPr lang="da-DK" dirty="0">
                <a:latin typeface="Arial" panose="020B0604020202020204"/>
              </a:rPr>
            </a:br>
            <a:r>
              <a:rPr lang="da-DK" dirty="0">
                <a:latin typeface="Arial" panose="020B0604020202020204"/>
              </a:rPr>
              <a:t>Borger måler 1-2 gange ugentligt ved forløb i kommunen. Ved forløb i hjertesvigtsklinikken måles som udgangspunkt hyppigere.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Sygdomsspecifikke spørgsmål besvares derudover løbende.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/>
            </a:pPr>
            <a:r>
              <a:rPr lang="da-DK" dirty="0">
                <a:latin typeface="Arial" panose="020B0604020202020204"/>
              </a:rPr>
              <a:t>Borger kan altid tage ekstra målinger, men den monitoreringsansvarlige sygeplejerske ser dem først på aftalte tider.</a:t>
            </a:r>
          </a:p>
          <a:p>
            <a:r>
              <a:rPr lang="da-DK" dirty="0">
                <a:latin typeface="Arial" panose="020B0604020202020204"/>
              </a:rPr>
              <a:t>Ved akut opstået sygdom skal borgeren bruge de almindelige kommunikationskanaler dvs. egen læge, vagtlæge eller 112.</a:t>
            </a:r>
          </a:p>
        </p:txBody>
      </p:sp>
    </p:spTree>
    <p:extLst>
      <p:ext uri="{BB962C8B-B14F-4D97-AF65-F5344CB8AC3E}">
        <p14:creationId xmlns:p14="http://schemas.microsoft.com/office/powerpoint/2010/main" val="932749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5aee32ad-7cee-4557-baec-10bde3cfd71b"/>
</p:tagLst>
</file>

<file path=ppt/theme/theme1.xml><?xml version="1.0" encoding="utf-8"?>
<a:theme xmlns:a="http://schemas.openxmlformats.org/drawingml/2006/main" name="FTS2026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7011509C0C68418A0ADBE16A0026B5" ma:contentTypeVersion="2" ma:contentTypeDescription="Opret et nyt dokument." ma:contentTypeScope="" ma:versionID="5dcf0f8342e58511e0ae16c82a84a398">
  <xsd:schema xmlns:xsd="http://www.w3.org/2001/XMLSchema" xmlns:xs="http://www.w3.org/2001/XMLSchema" xmlns:p="http://schemas.microsoft.com/office/2006/metadata/properties" xmlns:ns2="050308ae-6dbc-4db0-a6c8-acba16fefad9" targetNamespace="http://schemas.microsoft.com/office/2006/metadata/properties" ma:root="true" ma:fieldsID="054d65bd428fc96d1dad9846d35f4119" ns2:_="">
    <xsd:import namespace="050308ae-6dbc-4db0-a6c8-acba16fefa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308ae-6dbc-4db0-a6c8-acba16fefa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886FB0-6401-4D60-8542-D87305596C12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050308ae-6dbc-4db0-a6c8-acba16fefad9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94A8936-B199-4FB8-ADD9-C4956DE7C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308ae-6dbc-4db0-a6c8-acba16fef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F3D0B-2332-4735-A9C3-9247045905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11810</TotalTime>
  <Words>1266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FTS2026</vt:lpstr>
      <vt:lpstr>TeleHjerte</vt:lpstr>
      <vt:lpstr>TeleHjerte – National telemedicinsk indsats</vt:lpstr>
      <vt:lpstr>Formålet med TeleHjerte</vt:lpstr>
      <vt:lpstr>Fakta om hjertesvigt (1)</vt:lpstr>
      <vt:lpstr>Fakta om hjertesvigt (2)</vt:lpstr>
      <vt:lpstr>Hvad tilbydes borgeren med TeleHjerte?</vt:lpstr>
      <vt:lpstr>Inklusionskriterier</vt:lpstr>
      <vt:lpstr>Eksklusionskriterier</vt:lpstr>
      <vt:lpstr>Hvilke målinger skal borgeren lave,  og hvor ofte skal de sendes?</vt:lpstr>
      <vt:lpstr>Hvorfor er det et relevant tilbud?</vt:lpstr>
      <vt:lpstr>Hvem gør hvad?</vt:lpstr>
      <vt:lpstr>Flowdiagram for telemedicinsk hjemmemonitorering til hjertesvigtspatienter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 Telemedicin Syd</dc:title>
  <dc:creator>Henrik Jessen Christensen</dc:creator>
  <cp:lastModifiedBy>Henrik Jessen Christensen</cp:lastModifiedBy>
  <cp:revision>127</cp:revision>
  <dcterms:created xsi:type="dcterms:W3CDTF">2024-05-27T11:20:48Z</dcterms:created>
  <dcterms:modified xsi:type="dcterms:W3CDTF">2026-07-06T13:51:43Z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0x010100D67011509C0C68418A0ADBE16A0026B5</vt:lpwstr>
  </property>
  <property fmtid="{D5CDD505-2E9C-101B-9397-08002B2CF9AE}" pid="3" name="CloudStatistics_StoryID">
    <vt:lpwstr>aa8a74b6-32b0-4124-96e5-e7563e7df34d</vt:lpwstr>
  </property>
</Properties>
</file>